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5"/>
  </p:sldMasterIdLst>
  <p:notesMasterIdLst>
    <p:notesMasterId r:id="rId9"/>
  </p:notesMasterIdLst>
  <p:sldIdLst>
    <p:sldId id="278" r:id="rId6"/>
    <p:sldId id="286" r:id="rId7"/>
    <p:sldId id="29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17" autoAdjust="0"/>
    <p:restoredTop sz="93250" autoAdjust="0"/>
  </p:normalViewPr>
  <p:slideViewPr>
    <p:cSldViewPr>
      <p:cViewPr>
        <p:scale>
          <a:sx n="125" d="100"/>
          <a:sy n="125" d="100"/>
        </p:scale>
        <p:origin x="-456" y="-72"/>
      </p:cViewPr>
      <p:guideLst>
        <p:guide orient="horz" pos="2160"/>
        <p:guide pos="3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itchFamily="1" charset="0"/>
              </a:defRPr>
            </a:lvl1pPr>
          </a:lstStyle>
          <a:p>
            <a:pPr>
              <a:defRPr/>
            </a:pPr>
            <a:fld id="{298AB813-EF62-4462-9BFA-AF70E5F2DA7D}" type="datetimeFigureOut">
              <a:rPr lang="en-GB"/>
              <a:pPr>
                <a:defRPr/>
              </a:pPr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itchFamily="1" charset="0"/>
              </a:defRPr>
            </a:lvl1pPr>
          </a:lstStyle>
          <a:p>
            <a:pPr>
              <a:defRPr/>
            </a:pPr>
            <a:fld id="{43042F22-7C07-47D8-B8A0-F7799BB25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1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597C54-D16E-4784-8327-4D33D2B6B5AE}" type="slidenum">
              <a:rPr lang="en-GB" altLang="en-US" smtClean="0">
                <a:latin typeface="Tahoma" pitchFamily="1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>
              <a:latin typeface="Tahoma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8064" y="1124744"/>
            <a:ext cx="3744416" cy="2016224"/>
          </a:xfrm>
        </p:spPr>
        <p:txBody>
          <a:bodyPr lIns="0" tIns="0" rIns="0" bIns="0">
            <a:normAutofit/>
          </a:bodyPr>
          <a:lstStyle>
            <a:lvl1pPr algn="l">
              <a:lnSpc>
                <a:spcPts val="5600"/>
              </a:lnSpc>
              <a:defRPr sz="4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48064" y="3861048"/>
            <a:ext cx="3737721" cy="62292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sz="2400">
                <a:solidFill>
                  <a:srgbClr val="0095C4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8"/>
          </p:nvPr>
        </p:nvSpPr>
        <p:spPr bwMode="auto">
          <a:xfrm>
            <a:off x="5134112" y="5085184"/>
            <a:ext cx="2448272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>
            <a:normAutofit/>
          </a:bodyPr>
          <a:lstStyle>
            <a:lvl1pPr marL="0" indent="0">
              <a:buNone/>
              <a:defRPr sz="1600" baseline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20"/>
          </p:nvPr>
        </p:nvSpPr>
        <p:spPr>
          <a:xfrm>
            <a:off x="6227763" y="6309866"/>
            <a:ext cx="1873250" cy="35949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4236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3486" y="1440906"/>
            <a:ext cx="8229600" cy="4292350"/>
          </a:xfrm>
        </p:spPr>
        <p:txBody>
          <a:bodyPr lIns="0" tIns="0" rIns="0" bIns="0"/>
          <a:lstStyle>
            <a:lvl1pPr marL="360000" indent="-360000">
              <a:lnSpc>
                <a:spcPts val="3600"/>
              </a:lnSpc>
              <a:spcBef>
                <a:spcPts val="0"/>
              </a:spcBef>
              <a:buClr>
                <a:srgbClr val="0BB14E"/>
              </a:buClr>
              <a:defRPr sz="2800" baseline="0">
                <a:solidFill>
                  <a:schemeClr val="tx1"/>
                </a:solidFill>
              </a:defRPr>
            </a:lvl1pPr>
            <a:lvl2pPr marL="702900" marR="0" indent="-34290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lang="nl-NL" sz="2100" baseline="0" dirty="0" smtClean="0">
                <a:latin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8000" y="360934"/>
            <a:ext cx="8229600" cy="634082"/>
          </a:xfrm>
        </p:spPr>
        <p:txBody>
          <a:bodyPr lIns="0" tIns="0" rIns="0" bIns="0"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ijdelijke aanduiding voor tekst 26"/>
          <p:cNvSpPr>
            <a:spLocks noGrp="1"/>
          </p:cNvSpPr>
          <p:nvPr>
            <p:ph type="body" sz="quarter" idx="20"/>
          </p:nvPr>
        </p:nvSpPr>
        <p:spPr>
          <a:xfrm>
            <a:off x="6227763" y="6309866"/>
            <a:ext cx="1873250" cy="35949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46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6"/>
          <p:cNvSpPr>
            <a:spLocks noGrp="1"/>
          </p:cNvSpPr>
          <p:nvPr>
            <p:ph type="body" sz="quarter" idx="20"/>
          </p:nvPr>
        </p:nvSpPr>
        <p:spPr>
          <a:xfrm>
            <a:off x="6227763" y="6309866"/>
            <a:ext cx="1873250" cy="35949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0168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stijl te bewerken</a:t>
            </a:r>
            <a:endParaRPr lang="en-GB" altLang="en-US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modelstijlen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  <a:endParaRPr lang="en-GB" alt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D73758E9-7BBB-464D-8AA7-9464197E29B0}" type="datetimeFigureOut">
              <a:rPr lang="en-GB"/>
              <a:pPr>
                <a:defRPr/>
              </a:pPr>
              <a:t>21/05/2015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727F6920-70C3-46CD-A9C6-94EC5A6043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8263" y="1125538"/>
            <a:ext cx="3744912" cy="201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 smtClean="0"/>
              <a:t>FUSIONS</a:t>
            </a:r>
            <a:br>
              <a:rPr lang="en-US" altLang="en-US" sz="4400" dirty="0" smtClean="0"/>
            </a:br>
            <a:r>
              <a:rPr lang="en-US" altLang="en-US" sz="4400" dirty="0" smtClean="0"/>
              <a:t>European Platform Meeting</a:t>
            </a:r>
            <a:br>
              <a:rPr lang="en-US" altLang="en-US" sz="4400" dirty="0" smtClean="0"/>
            </a:b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59338" y="3860800"/>
            <a:ext cx="4284662" cy="19446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fr-FR" dirty="0" smtClean="0">
                <a:latin typeface="Arial" charset="0"/>
                <a:cs typeface="Arial" charset="0"/>
              </a:rPr>
              <a:t>North West Europe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512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133975" y="5084763"/>
            <a:ext cx="2447925" cy="3714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26/05/2015, Paris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610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68313" y="360363"/>
            <a:ext cx="8229600" cy="635000"/>
          </a:xfrm>
        </p:spPr>
        <p:txBody>
          <a:bodyPr/>
          <a:lstStyle/>
          <a:p>
            <a:r>
              <a:rPr lang="en-GB" altLang="en-US" dirty="0" smtClean="0"/>
              <a:t>Agenda</a:t>
            </a:r>
            <a:endParaRPr lang="en-GB" altLang="en-US" dirty="0" smtClean="0"/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27763" y="6310313"/>
            <a:ext cx="1873250" cy="35877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610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21716"/>
              </p:ext>
            </p:extLst>
          </p:nvPr>
        </p:nvGraphicFramePr>
        <p:xfrm>
          <a:off x="1331640" y="1484784"/>
          <a:ext cx="6408713" cy="4294617"/>
        </p:xfrm>
        <a:graphic>
          <a:graphicData uri="http://schemas.openxmlformats.org/drawingml/2006/table">
            <a:tbl>
              <a:tblPr firstRow="1" firstCol="1" bandRow="1"/>
              <a:tblGrid>
                <a:gridCol w="738343"/>
                <a:gridCol w="5670370"/>
              </a:tblGrid>
              <a:tr h="204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9h30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Registration and welcome coffee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2">
                <a:tc gridSpan="2">
                  <a:txBody>
                    <a:bodyPr/>
                    <a:lstStyle/>
                    <a:p>
                      <a:pPr marL="6762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37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Introduction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10h00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Welcome and agenda presentation, </a:t>
                      </a:r>
                      <a:r>
                        <a:rPr lang="nl-NL" sz="12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Olivier Jan, BIO</a:t>
                      </a:r>
                      <a:endParaRPr lang="fr-FR" sz="12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10h10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FUSIONS presentation and update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Toine Timmermans and Hilke Bos-Brouwers, WUR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2">
                <a:tc gridSpan="2">
                  <a:txBody>
                    <a:bodyPr/>
                    <a:lstStyle/>
                    <a:p>
                      <a:pPr marL="6762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37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Quantification issues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10h30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Keynote : David Brouque, </a:t>
                      </a:r>
                      <a:r>
                        <a:rPr lang="nl-NL" sz="12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French</a:t>
                      </a:r>
                      <a:r>
                        <a:rPr lang="nl-NL" sz="12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2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Ministry </a:t>
                      </a: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of Agriculture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4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10h50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Consultation session on the FUSIONS Quantification Manual :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Presentation BIO by Deloitte (10h50-11h10)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Group work (11h10-11h40)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Feedback (11h40-12h)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2">
                <a:tc gridSpan="2">
                  <a:txBody>
                    <a:bodyPr/>
                    <a:lstStyle/>
                    <a:p>
                      <a:pPr marL="6762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37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Social innovation initiatives (1/2) : Feasibility studies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8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12h00 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Short introduction and presentations of FUSIONS Feasibility Studies, </a:t>
                      </a:r>
                      <a:r>
                        <a:rPr lang="nl-NL" sz="12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Michael</a:t>
                      </a:r>
                      <a:r>
                        <a:rPr lang="nl-NL" sz="12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Wenborne, </a:t>
                      </a:r>
                      <a:r>
                        <a:rPr lang="nl-NL" sz="12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WRAP</a:t>
                      </a:r>
                      <a:endParaRPr lang="fr-FR" sz="12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12h30 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Feasibility studies focus : Disco Bocô (25’), </a:t>
                      </a: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Marine Lafon</a:t>
                      </a: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8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13h00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Lunch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57327"/>
              </p:ext>
            </p:extLst>
          </p:nvPr>
        </p:nvGraphicFramePr>
        <p:xfrm>
          <a:off x="1547665" y="1441449"/>
          <a:ext cx="6480720" cy="4177530"/>
        </p:xfrm>
        <a:graphic>
          <a:graphicData uri="http://schemas.openxmlformats.org/drawingml/2006/table">
            <a:tbl>
              <a:tblPr firstRow="1" firstCol="1" bandRow="1"/>
              <a:tblGrid>
                <a:gridCol w="746638"/>
                <a:gridCol w="5734082"/>
              </a:tblGrid>
              <a:tr h="1740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Policy evaluation framework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14h00  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Keynote </a:t>
                      </a: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: Julian Parfitt, Best Foot Forward </a:t>
                      </a: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– policy evaluation issues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8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14h20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Consultation session on the FUSIONS Policy Evaluation Framework :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Presentation BIO by Deloitte (14h20-14h40)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Group work (14h40-15h30)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/>
                        <a:buChar char="-"/>
                      </a:pPr>
                      <a:r>
                        <a:rPr lang="nl-NL" sz="12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Feedback (15h30-15h45)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15h45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Break 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7">
                <a:tc gridSpan="2">
                  <a:txBody>
                    <a:bodyPr/>
                    <a:lstStyle/>
                    <a:p>
                      <a:pPr marL="6762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0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Social innovation initiatives (2/2): Other social innovations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16h00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Keynote : </a:t>
                      </a: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Laurent Calvayrac, Trop bon pour gaspiller – doggy  bag in France</a:t>
                      </a:r>
                      <a:endParaRPr lang="fr-FR" sz="12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16h20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Keynote : </a:t>
                      </a:r>
                      <a:r>
                        <a:rPr lang="nl-NL" sz="12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Mathieu Delcourt, Intermarché – ugly vegetables campaign</a:t>
                      </a:r>
                      <a:endParaRPr lang="fr-FR" sz="12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16h40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Questions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7">
                <a:tc gridSpan="2">
                  <a:txBody>
                    <a:bodyPr/>
                    <a:lstStyle/>
                    <a:p>
                      <a:pPr marL="6762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0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Wrap-up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16h50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Verdana"/>
                          <a:ea typeface="Calibri"/>
                          <a:cs typeface="Times New Roman"/>
                        </a:rPr>
                        <a:t>Closing remarks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17h00</a:t>
                      </a:r>
                      <a:endParaRPr lang="fr-FR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solidFill>
                            <a:srgbClr val="92D05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Networking Cocktail</a:t>
                      </a:r>
                      <a:endParaRPr lang="fr-FR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21" marR="3392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68313" y="360363"/>
            <a:ext cx="8229600" cy="635000"/>
          </a:xfrm>
        </p:spPr>
        <p:txBody>
          <a:bodyPr/>
          <a:lstStyle/>
          <a:p>
            <a:r>
              <a:rPr lang="en-GB" altLang="en-US" dirty="0" smtClean="0"/>
              <a:t>Agenda</a:t>
            </a:r>
            <a:endParaRPr lang="en-GB" altLang="en-US" dirty="0" smtClean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27763" y="6310313"/>
            <a:ext cx="1873250" cy="35877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610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C500"/>
      </a:accent1>
      <a:accent2>
        <a:srgbClr val="602C1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odsec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867B1713DD6943B3D1F986B22118F4" ma:contentTypeVersion="8" ma:contentTypeDescription="Create a new document." ma:contentTypeScope="" ma:versionID="f5030cbc3f5fdc8b26823ea96876e747">
  <xsd:schema xmlns:xsd="http://www.w3.org/2001/XMLSchema" xmlns:xs="http://www.w3.org/2001/XMLSchema" xmlns:p="http://schemas.microsoft.com/office/2006/metadata/properties" xmlns:ns2="ca00e6ad-d122-4de5-9317-50eeb80dfbca" xmlns:ns3="fa175914-b95a-422a-bb16-72005e06ad1f" targetNamespace="http://schemas.microsoft.com/office/2006/metadata/properties" ma:root="true" ma:fieldsID="d60f73ac2970e07916bc6f73688a1eff" ns2:_="" ns3:_="">
    <xsd:import namespace="ca00e6ad-d122-4de5-9317-50eeb80dfbca"/>
    <xsd:import namespace="fa175914-b95a-422a-bb16-72005e06ad1f"/>
    <xsd:element name="properties">
      <xsd:complexType>
        <xsd:sequence>
          <xsd:element name="documentManagement">
            <xsd:complexType>
              <xsd:all>
                <xsd:element ref="ns2:SubjectTaxHTField0" minOccurs="0"/>
                <xsd:element ref="ns3:TaxCatchAll" minOccurs="0"/>
                <xsd:element ref="ns2:Type_x0020_of_x0020_ContentTaxHTField0" minOccurs="0"/>
                <xsd:element ref="ns3:TaxCatchAllLabel" minOccurs="0"/>
                <xsd:element ref="ns3:jb03cc98cd924fbaa8dab332a3f6ebd0" minOccurs="0"/>
                <xsd:element ref="ns3:d3106a4c019d4dd282b83eced228e66f" minOccurs="0"/>
                <xsd:element ref="ns3:f6377e739652437c99181ee8063fc8d8" minOccurs="0"/>
                <xsd:element ref="ns3:ie7f6c1d39e04ff889c1a20cbb6c265c" minOccurs="0"/>
                <xsd:element ref="ns3:ic5ca7a064d24fd4b95a78af9140fdb7" minOccurs="0"/>
                <xsd:element ref="ns3:mc579654cae34662b1505cd19ceb89e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0e6ad-d122-4de5-9317-50eeb80dfbca" elementFormDefault="qualified">
    <xsd:import namespace="http://schemas.microsoft.com/office/2006/documentManagement/types"/>
    <xsd:import namespace="http://schemas.microsoft.com/office/infopath/2007/PartnerControls"/>
    <xsd:element name="SubjectTaxHTField0" ma:index="9" ma:taxonomy="true" ma:internalName="SubjectTaxHTField0" ma:taxonomyFieldName="Subject" ma:displayName="Subject" ma:default="" ma:fieldId="{f94c3d32-f8b8-4191-a1ba-0544526dadcb}" ma:taxonomyMulti="true" ma:sspId="09258dee-b1a8-4907-beca-835dac43936e" ma:termSetId="8d1782fb-b847-4926-9b3e-c20f27b815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ype_x0020_of_x0020_ContentTaxHTField0" ma:index="12" ma:taxonomy="true" ma:internalName="Type_x0020_of_x0020_ContentTaxHTField0" ma:taxonomyFieldName="Type_x0020_of_x0020_Content" ma:displayName="Type of Content" ma:default="" ma:fieldId="{3fd784fc-358a-47e0-9377-1622efde462f}" ma:taxonomyMulti="true" ma:sspId="09258dee-b1a8-4907-beca-835dac43936e" ma:termSetId="3ef2e08d-5703-4e91-8275-5c0cc45d27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5914-b95a-422a-bb16-72005e06ad1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2de4df54-3a05-4694-9946-3039aba7639d}" ma:internalName="TaxCatchAll" ma:showField="CatchAllData" ma:web="fa175914-b95a-422a-bb16-72005e06ad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2de4df54-3a05-4694-9946-3039aba7639d}" ma:internalName="TaxCatchAllLabel" ma:readOnly="true" ma:showField="CatchAllDataLabel" ma:web="fa175914-b95a-422a-bb16-72005e06ad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b03cc98cd924fbaa8dab332a3f6ebd0" ma:index="14" ma:taxonomy="true" ma:internalName="jb03cc98cd924fbaa8dab332a3f6ebd0" ma:taxonomyFieldName="Initiatives" ma:displayName="Initiatives" ma:default="" ma:fieldId="{3b03cc98-cd92-4fba-a8da-b332a3f6ebd0}" ma:taxonomyMulti="true" ma:sspId="09258dee-b1a8-4907-beca-835dac43936e" ma:termSetId="e6e0fa5a-9269-4e8f-ac7c-6753f90a8a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106a4c019d4dd282b83eced228e66f" ma:index="16" ma:taxonomy="true" ma:internalName="d3106a4c019d4dd282b83eced228e66f" ma:taxonomyFieldName="Location_x002F_scope" ma:displayName="Location/scope" ma:default="" ma:fieldId="{d3106a4c-019d-4dd2-82b8-3eced228e66f}" ma:taxonomyMulti="true" ma:sspId="09258dee-b1a8-4907-beca-835dac43936e" ma:termSetId="c7c341bd-e2e7-46b9-b131-f285a7b210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377e739652437c99181ee8063fc8d8" ma:index="18" ma:taxonomy="true" ma:internalName="f6377e739652437c99181ee8063fc8d8" ma:taxonomyFieldName="Products_x0020__x0026__x0020_materials" ma:displayName="Products &amp; materials" ma:default="" ma:fieldId="{f6377e73-9652-437c-9918-1ee8063fc8d8}" ma:taxonomyMulti="true" ma:sspId="09258dee-b1a8-4907-beca-835dac43936e" ma:termSetId="7492d296-8dfb-4298-86ca-f80163a4c1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e7f6c1d39e04ff889c1a20cbb6c265c" ma:index="20" ma:taxonomy="true" ma:internalName="ie7f6c1d39e04ff889c1a20cbb6c265c" ma:taxonomyFieldName="Sector" ma:displayName="Sector" ma:default="" ma:fieldId="{2e7f6c1d-39e0-4ff8-89c1-a20cbb6c265c}" ma:taxonomyMulti="true" ma:sspId="09258dee-b1a8-4907-beca-835dac43936e" ma:termSetId="09bae992-1d6a-481a-8dff-ba2744f4ba8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c5ca7a064d24fd4b95a78af9140fdb7" ma:index="22" ma:taxonomy="true" ma:internalName="ic5ca7a064d24fd4b95a78af9140fdb7" ma:taxonomyFieldName="Subject_x0020__x0028_new_x0029_" ma:displayName="Subject (new)" ma:default="" ma:fieldId="{2c5ca7a0-64d2-4fd4-b95a-78af9140fdb7}" ma:taxonomyMulti="true" ma:sspId="09258dee-b1a8-4907-beca-835dac43936e" ma:termSetId="4f0979a3-0931-4ad3-9460-9e4173a6767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c579654cae34662b1505cd19ceb89ef" ma:index="24" ma:taxonomy="true" ma:internalName="mc579654cae34662b1505cd19ceb89ef" ma:taxonomyFieldName="Support" ma:displayName="Support" ma:default="" ma:fieldId="{6c579654-cae3-4662-b150-5cd19ceb89ef}" ma:taxonomyMulti="true" ma:sspId="09258dee-b1a8-4907-beca-835dac43936e" ma:termSetId="8f9b5ddd-e8e9-4457-a3dd-a6fd3a5ada1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TaxHTField0 xmlns="ca00e6ad-d122-4de5-9317-50eeb80dfb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＆ Partnerships</TermName>
          <TermId xmlns="http://schemas.microsoft.com/office/infopath/2007/PartnerControls">c4112d23-bf2e-4a61-9ea9-476044aa33f5</TermId>
        </TermInfo>
      </Terms>
    </SubjectTaxHTField0>
    <f6377e739652437c99181ee8063fc8d8 xmlns="fa175914-b95a-422a-bb16-72005e06ad1f">
      <Terms xmlns="http://schemas.microsoft.com/office/infopath/2007/PartnerControls"/>
    </f6377e739652437c99181ee8063fc8d8>
    <ie7f6c1d39e04ff889c1a20cbb6c265c xmlns="fa175914-b95a-422a-bb16-72005e06ad1f">
      <Terms xmlns="http://schemas.microsoft.com/office/infopath/2007/PartnerControls"/>
    </ie7f6c1d39e04ff889c1a20cbb6c265c>
    <mc579654cae34662b1505cd19ceb89ef xmlns="fa175914-b95a-422a-bb16-72005e06ad1f">
      <Terms xmlns="http://schemas.microsoft.com/office/infopath/2007/PartnerControls"/>
    </mc579654cae34662b1505cd19ceb89ef>
    <ic5ca7a064d24fd4b95a78af9140fdb7 xmlns="fa175914-b95a-422a-bb16-72005e06ad1f">
      <Terms xmlns="http://schemas.microsoft.com/office/infopath/2007/PartnerControls"/>
    </ic5ca7a064d24fd4b95a78af9140fdb7>
    <TaxCatchAll xmlns="fa175914-b95a-422a-bb16-72005e06ad1f">
      <Value>18</Value>
      <Value>13</Value>
      <Value>11</Value>
    </TaxCatchAll>
    <Type_x0020_of_x0020_ContentTaxHTField0 xmlns="ca00e6ad-d122-4de5-9317-50eeb80dfb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Guidance</TermName>
          <TermId xmlns="http://schemas.microsoft.com/office/infopath/2007/PartnerControls">5356a60b-4e6f-4249-b823-fc3777538fc1</TermId>
        </TermInfo>
        <TermInfo xmlns="http://schemas.microsoft.com/office/infopath/2007/PartnerControls">
          <TermName xmlns="http://schemas.microsoft.com/office/infopath/2007/PartnerControls">Tools</TermName>
          <TermId xmlns="http://schemas.microsoft.com/office/infopath/2007/PartnerControls">ff0ae925-4df9-49bf-8117-c4a0cc9e91d7</TermId>
        </TermInfo>
      </Terms>
    </Type_x0020_of_x0020_ContentTaxHTField0>
    <jb03cc98cd924fbaa8dab332a3f6ebd0 xmlns="fa175914-b95a-422a-bb16-72005e06ad1f">
      <Terms xmlns="http://schemas.microsoft.com/office/infopath/2007/PartnerControls"/>
    </jb03cc98cd924fbaa8dab332a3f6ebd0>
    <d3106a4c019d4dd282b83eced228e66f xmlns="fa175914-b95a-422a-bb16-72005e06ad1f">
      <Terms xmlns="http://schemas.microsoft.com/office/infopath/2007/PartnerControls"/>
    </d3106a4c019d4dd282b83eced228e66f>
  </documentManagement>
</p:properties>
</file>

<file path=customXml/itemProps1.xml><?xml version="1.0" encoding="utf-8"?>
<ds:datastoreItem xmlns:ds="http://schemas.openxmlformats.org/officeDocument/2006/customXml" ds:itemID="{A8FCC97D-DAFF-490C-BB7A-425F8BD4BA6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6DD6B09-3028-476A-AFBB-CCC543A256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B8368D-84EE-4134-8854-4E62ED932E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0e6ad-d122-4de5-9317-50eeb80dfbca"/>
    <ds:schemaRef ds:uri="fa175914-b95a-422a-bb16-72005e06ad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554839-E824-4E40-A791-EFF07EDE1519}">
  <ds:schemaRefs>
    <ds:schemaRef ds:uri="http://purl.org/dc/elements/1.1/"/>
    <ds:schemaRef ds:uri="ca00e6ad-d122-4de5-9317-50eeb80dfbca"/>
    <ds:schemaRef ds:uri="http://purl.org/dc/terms/"/>
    <ds:schemaRef ds:uri="http://purl.org/dc/dcmitype/"/>
    <ds:schemaRef ds:uri="http://schemas.microsoft.com/office/2006/metadata/properties"/>
    <ds:schemaRef ds:uri="fa175914-b95a-422a-bb16-72005e06ad1f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200</Words>
  <Application>Microsoft Office PowerPoint</Application>
  <PresentationFormat>On-screen Show (4:3)</PresentationFormat>
  <Paragraphs>59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Tahoma</vt:lpstr>
      <vt:lpstr>Arial</vt:lpstr>
      <vt:lpstr>Calibri</vt:lpstr>
      <vt:lpstr>Times New Roman</vt:lpstr>
      <vt:lpstr>Kantoorthema</vt:lpstr>
      <vt:lpstr>FUSIONS European Platform Meeting </vt:lpstr>
      <vt:lpstr>Agenda</vt:lpstr>
      <vt:lpstr>Agenda</vt:lpstr>
    </vt:vector>
  </TitlesOfParts>
  <Company>Fishburn Hedges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Cloud Powerpoint</dc:title>
  <dc:subject>11;#Communications ＆ Partnerships|c4112d23-bf2e-4a61-9ea9-476044aa33f5</dc:subject>
  <dc:creator>SarahM</dc:creator>
  <dc:description>Templates by Operandi Limited</dc:description>
  <cp:lastModifiedBy>Hortense Montoux</cp:lastModifiedBy>
  <cp:revision>97</cp:revision>
  <dcterms:created xsi:type="dcterms:W3CDTF">2007-06-22T11:24:21Z</dcterms:created>
  <dcterms:modified xsi:type="dcterms:W3CDTF">2015-05-21T12:24:46Z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>Final</vt:lpwstr>
  </property>
  <property fmtid="{D5CDD505-2E9C-101B-9397-08002B2CF9AE}" pid="5" name="Type of Content">
    <vt:lpwstr>18;#Guidance|5356a60b-4e6f-4249-b823-fc3777538fc1;#13;#Tools|ff0ae925-4df9-49bf-8117-c4a0cc9e91d7</vt:lpwstr>
  </property>
</Properties>
</file>